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8" r:id="rId5"/>
    <p:sldId id="259" r:id="rId6"/>
    <p:sldId id="265" r:id="rId7"/>
    <p:sldId id="262" r:id="rId8"/>
    <p:sldId id="267" r:id="rId9"/>
    <p:sldId id="264" r:id="rId10"/>
    <p:sldId id="258" r:id="rId11"/>
    <p:sldId id="266" r:id="rId12"/>
    <p:sldId id="261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4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1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40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1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95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7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4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5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31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5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A470D-E2B3-4AC4-A0A3-D62F5C3913F2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0B51-5163-43B7-A681-920CCE6B5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bing.com/images/search?q=bauxite&amp;view=detailv2&amp;&amp;id=6EE3C49C17D81EFD32763CC5981CE279EAD40456&amp;selectedIndex=121&amp;ccid=SA/sZWAU&amp;simid=607988270248297865&amp;thid=OIP.M480fec656014f6b13515e3da5c962f80H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bing.com/images/search?q=aluminum&amp;view=detailv2&amp;&amp;id=403DC5A2CF692C92E5D2431645525768CC8FA5C0&amp;selectedIndex=6&amp;ccid=O75a0rgA&amp;simid=608038933685342043&amp;thid=OIP.M3bbe5ad2b80087b7c1a67a8de3a3ba6bH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bing.com/images/search?q=light+industry&amp;view=detailv2&amp;&amp;id=6A437920775568599DDBED6CFE4252EFD1C05C9F&amp;selectedIndex=5&amp;ccid=Ia9kHpuY&amp;simid=607986840038015016&amp;thid=OIP.M21af641e9b98da56e38b3716d344279co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bing.com/images/search?q=Communism+Cartoon&amp;view=detailv2&amp;&amp;id=92F150FE8A179FB39DF44B59634E6B598CB61BC6&amp;selectedIndex=14&amp;ccid=ZjuvGssK&amp;simid=607994102825487602&amp;thid=OIP.M663baf1acb0a54de1c0b383c3a4d2f22o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bing.com/images/search?q=Variety+Linguistics&amp;view=detailv2&amp;&amp;id=B4DE7B49AF7790C2EDC8822BDF218C24DE5D1792&amp;selectedIndex=21&amp;ccid=P5NYsxJS&amp;simid=608046660327247171&amp;thid=OIP.M3f9358b3125283d0eaed9ecd58fc72c4o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ing.com/images/search?q=archipelago&amp;view=detailv2&amp;&amp;id=59F2D011D2556182F0C2360DAF4E88BF35E44E97&amp;selectedIndex=0&amp;ccid=9ZwedmQe&amp;simid=608001296881157114&amp;thid=OIP.Mf59c1e76641ea0bd3d2c77ddc7ac48cdH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ng.com/images/search?q=united+states+commonwealths+%26+territories&amp;view=detailv2&amp;&amp;id=494F191C439BF66E21FE6ABC1AEC6B840B2A9A2F&amp;selectedIndex=0&amp;ccid=2EuYwn6J&amp;simid=608010449463739611&amp;thid=OIP.Md84b98c27e8939be6b0ec812682f45e6o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ing.com/images/search?q=plantation&amp;view=detailv2&amp;&amp;id=E3A28083E6E0B9BFFD2E631FB01134BB720ECFA3&amp;selectedIndex=89&amp;ccid=4Q2Ej9Vf&amp;simid=608023987189581615&amp;thid=OIP.Me10d848fd55f447d91c72d2d5ade64f5H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ing.com/images/search?q=chicle&amp;view=detailv2&amp;&amp;id=C322665CED3C41EF7D80848845A4A53690D0B138&amp;selectedIndex=89&amp;ccid=bR8%2b7dJg&amp;simid=608005334153694512&amp;thid=OIP.M6d1f3eedd26067dee6f701c30b9ebe65o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bing.com/images/search?q=chicle&amp;view=detailv2&amp;&amp;id=70610BC06EA1F5E4354CD0FB08801BE2590F56D1&amp;selectedIndex=29&amp;ccid=muG4%2bmZg&amp;simid=608001614719945923&amp;thid=OIP.M9ae1b8fa6660d21a3a984680ff5983d9o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ing.com/images/search?q=isthmus&amp;view=detailv2&amp;&amp;id=F26A740C17E45E6109C81C083D38D234CB53137C&amp;selectedIndex=103&amp;ccid=8fIaCLX%2b&amp;simid=608036829157393977&amp;thid=OIP.Mf1f21a08b5fe51105dadc9c83c72e1ccH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bing.com/images/search?q=cooperative+farming&amp;view=detailv2&amp;&amp;id=97F91C764409B428EA6E491D6814FDA39D694842&amp;selectedIndex=3&amp;ccid=vTY/e6a1&amp;simid=608047244444634878&amp;thid=OIP.Mbd363f7ba6b586ae3d8562b44897bea2o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bing.com/images/search?q=Literacy+Rate+Cartoon&amp;view=detailv2&amp;&amp;id=B6BE7D374616E7E83CDDD675C6CB0317252D27B4&amp;selectedIndex=13&amp;ccid=JoX/STh4&amp;simid=608015633483431966&amp;thid=OIP.M2685ff49387844d44d9da7f6f20b0f44o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bing.com/images/search?q=hurricane&amp;view=detailv2&amp;&amp;id=6A8018B55F04B895B0011DBA3526C2F16E2EC1F7&amp;selectedIndex=26&amp;ccid=rYwaNdsh&amp;simid=608019425941196218&amp;thid=OIP.Mad8c1a35db21a0fcc3026a147228a00eH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Central America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Vocabulary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1301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bauxite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8458200" y="1027906"/>
            <a:ext cx="347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Mineral ore used to make aluminum</a:t>
            </a:r>
            <a:endParaRPr lang="en-US" sz="5400" dirty="0"/>
          </a:p>
        </p:txBody>
      </p:sp>
      <p:pic>
        <p:nvPicPr>
          <p:cNvPr id="6" name="Content Placeholder 5" descr="http://tse1.mm.bing.net/th?&amp;id=OIP.M480fec656014f6b13515e3da5c962f80H0&amp;w=299&amp;h=187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2" y="2221706"/>
            <a:ext cx="4192588" cy="2705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tse1.mm.bing.net/th?&amp;id=OIP.M3bbe5ad2b80087b7c1a67a8de3a3ba6bH0&amp;w=300&amp;h=300&amp;c=0&amp;pid=1.9&amp;rs=0&amp;p=0&amp;r=0">
            <a:hlinkClick r:id="rId4" tooltip="&quot;View image details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2221706"/>
            <a:ext cx="4032250" cy="3829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18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Light Industry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985000" y="1042194"/>
            <a:ext cx="4368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Industry that produces food products or household goods</a:t>
            </a:r>
            <a:endParaRPr lang="en-US" sz="5400" dirty="0"/>
          </a:p>
        </p:txBody>
      </p:sp>
      <p:pic>
        <p:nvPicPr>
          <p:cNvPr id="6" name="Content Placeholder 5" descr="http://tse1.mm.bing.net/th?&amp;id=OIP.M21af641e9b98da56e38b3716d344279co0&amp;w=282&amp;h=193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5816600" cy="4379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719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Communism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896100" y="1485900"/>
            <a:ext cx="4368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Government that controls the economy and society</a:t>
            </a:r>
            <a:endParaRPr lang="en-US" sz="5400" dirty="0"/>
          </a:p>
        </p:txBody>
      </p:sp>
      <p:pic>
        <p:nvPicPr>
          <p:cNvPr id="7" name="Content Placeholder 6" descr="http://tse1.mm.bing.net/th?&amp;id=OIP.M663baf1acb0a54de1c0b383c3a4d2f22o0&amp;w=251&amp;h=299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2" y="1576388"/>
            <a:ext cx="4116388" cy="4557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033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Dialect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896100" y="1485900"/>
            <a:ext cx="436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Local form of a language</a:t>
            </a:r>
            <a:endParaRPr lang="en-US" sz="5400" dirty="0"/>
          </a:p>
        </p:txBody>
      </p:sp>
      <p:pic>
        <p:nvPicPr>
          <p:cNvPr id="7" name="Content Placeholder 6" descr="http://tse1.mm.bing.net/th?&amp;id=OIP.M3f9358b3125283d0eaed9ecd58fc72c4o0&amp;w=299&amp;h=133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762502"/>
            <a:ext cx="5676900" cy="3694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891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Archipelago</a:t>
            </a:r>
            <a:endParaRPr lang="en-US" sz="6000" dirty="0"/>
          </a:p>
        </p:txBody>
      </p:sp>
      <p:pic>
        <p:nvPicPr>
          <p:cNvPr id="4" name="Content Placeholder 3" descr="Image result for archipelago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43088"/>
            <a:ext cx="6195218" cy="45196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115300" y="1955800"/>
            <a:ext cx="3479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Group or chain of tiny islands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68977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Commonwealth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7785100" y="1485900"/>
            <a:ext cx="3479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 republic or state governed by the people</a:t>
            </a:r>
            <a:endParaRPr lang="en-US" sz="5400" dirty="0"/>
          </a:p>
        </p:txBody>
      </p:sp>
      <p:pic>
        <p:nvPicPr>
          <p:cNvPr id="6" name="Content Placeholder 5" descr="http://tse1.mm.bing.net/th?&amp;id=OIP.Md84b98c27e8939be6b0ec812682f45e6o0&amp;w=240&amp;h=249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90688"/>
            <a:ext cx="4699000" cy="42910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486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Plantation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7112000" y="1931194"/>
            <a:ext cx="436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 farm that grows a single cash crop</a:t>
            </a:r>
            <a:endParaRPr lang="en-US" sz="5400" dirty="0"/>
          </a:p>
        </p:txBody>
      </p:sp>
      <p:pic>
        <p:nvPicPr>
          <p:cNvPr id="6" name="Content Placeholder 5" descr="http://tse1.mm.bing.net/th?&amp;id=OIP.Me10d848fd55f447d91c72d2d5ade64f5H0&amp;w=300&amp;h=225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5562600" cy="4735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231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Chicle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8153400" y="1027906"/>
            <a:ext cx="3479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Substance used to make gum (from the sapodilla tree)</a:t>
            </a:r>
            <a:endParaRPr lang="en-US" sz="5400" dirty="0"/>
          </a:p>
        </p:txBody>
      </p:sp>
      <p:pic>
        <p:nvPicPr>
          <p:cNvPr id="7" name="Picture 6" descr="Image result for chicle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790700"/>
            <a:ext cx="4690745" cy="3317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http://tse1.mm.bing.net/th?&amp;id=OIP.M9ae1b8fa6660d21a3a984680ff5983d9o0&amp;w=300&amp;h=181&amp;c=0&amp;pid=1.9&amp;rs=0&amp;p=0&amp;r=0">
            <a:hlinkClick r:id="rId4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400301"/>
            <a:ext cx="3829050" cy="3106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71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Isthmus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896100" y="1485900"/>
            <a:ext cx="4368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Narrow strip of land connecting two larger pieces of land</a:t>
            </a:r>
            <a:endParaRPr lang="en-US" sz="5400" dirty="0"/>
          </a:p>
        </p:txBody>
      </p:sp>
      <p:pic>
        <p:nvPicPr>
          <p:cNvPr id="7" name="Content Placeholder 6" descr="Image result for isthmus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5969000" cy="43672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435100" y="4711700"/>
            <a:ext cx="1282700" cy="647700"/>
          </a:xfrm>
          <a:prstGeom prst="straightConnector1">
            <a:avLst/>
          </a:prstGeom>
          <a:ln w="666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29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Cooperative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896100" y="1485900"/>
            <a:ext cx="4368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Farm that is owned and controlled by the government</a:t>
            </a:r>
            <a:endParaRPr lang="en-US" sz="5400" dirty="0"/>
          </a:p>
        </p:txBody>
      </p:sp>
      <p:pic>
        <p:nvPicPr>
          <p:cNvPr id="6" name="Content Placeholder 5" descr="http://tse1.mm.bing.net/th?&amp;id=OIP.Mbd363f7ba6b586ae3d8562b44897bea2o0&amp;w=300&amp;h=225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690688"/>
            <a:ext cx="5454650" cy="4430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323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Literacy Rate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985000" y="1042194"/>
            <a:ext cx="4368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Number of adults who can read and write in a society</a:t>
            </a:r>
            <a:endParaRPr lang="en-US" sz="5400" dirty="0"/>
          </a:p>
        </p:txBody>
      </p:sp>
      <p:pic>
        <p:nvPicPr>
          <p:cNvPr id="7" name="Content Placeholder 6" descr="http://tse1.mm.bing.net/th?&amp;id=OIP.M2685ff49387844d44d9da7f6f20b0f44o0&amp;w=263&amp;h=299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2" y="1383506"/>
            <a:ext cx="4948238" cy="52204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438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Hurricane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896100" y="1485900"/>
            <a:ext cx="4368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Tropical storm – winds must be 74 mph or greater</a:t>
            </a:r>
            <a:endParaRPr lang="en-US" sz="5400" dirty="0"/>
          </a:p>
        </p:txBody>
      </p:sp>
      <p:pic>
        <p:nvPicPr>
          <p:cNvPr id="6" name="Content Placeholder 5" descr="http://tse1.mm.bing.net/th?&amp;id=OIP.Mad8c1a35db21a0fcc3026a147228a00eH0&amp;w=300&amp;h=240&amp;c=0&amp;pid=1.9&amp;rs=0&amp;p=0&amp;r=0">
            <a:hlinkClick r:id="rId2" tooltip="&quot;View image details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5822950" cy="4444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790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116</Words>
  <Application>Microsoft Office PowerPoint</Application>
  <PresentationFormat>Widescreen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Central America</vt:lpstr>
      <vt:lpstr>Archipelago</vt:lpstr>
      <vt:lpstr>Commonwealth</vt:lpstr>
      <vt:lpstr>Plantation</vt:lpstr>
      <vt:lpstr>Chicle</vt:lpstr>
      <vt:lpstr>Isthmus</vt:lpstr>
      <vt:lpstr>Cooperative</vt:lpstr>
      <vt:lpstr>Literacy Rate</vt:lpstr>
      <vt:lpstr>Hurricane</vt:lpstr>
      <vt:lpstr>bauxite</vt:lpstr>
      <vt:lpstr>Light Industry</vt:lpstr>
      <vt:lpstr>Communism</vt:lpstr>
      <vt:lpstr>Dialect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Central America</dc:title>
  <dc:creator>John Edgell</dc:creator>
  <cp:lastModifiedBy>John Edgell</cp:lastModifiedBy>
  <cp:revision>5</cp:revision>
  <dcterms:created xsi:type="dcterms:W3CDTF">2017-01-03T13:05:49Z</dcterms:created>
  <dcterms:modified xsi:type="dcterms:W3CDTF">2017-01-03T17:07:04Z</dcterms:modified>
</cp:coreProperties>
</file>