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1C806D-27C2-4B3C-A4D5-7E20D6C440CB}">
          <p14:sldIdLst>
            <p14:sldId id="256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77C03-9873-4E91-9F36-3F8F3015C99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49F59-0AAC-4B05-898A-A9974AAEE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27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08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2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93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3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19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3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4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1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733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86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87ABC-B145-4B49-BEFD-663295D61BF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90D27-47D8-4C73-9061-279446B96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16600" dirty="0" smtClean="0"/>
              <a:t>Map Skills</a:t>
            </a:r>
            <a:endParaRPr lang="en-US" sz="1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6000" dirty="0" smtClean="0"/>
              <a:t>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Latitude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Parallel lines on a map (imaginary)</a:t>
            </a:r>
          </a:p>
          <a:p>
            <a:r>
              <a:rPr lang="en-US" sz="3600" dirty="0" smtClean="0"/>
              <a:t>Run west to east</a:t>
            </a:r>
          </a:p>
          <a:p>
            <a:r>
              <a:rPr lang="en-US" sz="3600" dirty="0" smtClean="0"/>
              <a:t>Measure distance north to south</a:t>
            </a:r>
          </a:p>
          <a:p>
            <a:endParaRPr lang="en-US" sz="3600" dirty="0"/>
          </a:p>
          <a:p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922" y="2651783"/>
            <a:ext cx="4055128" cy="410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3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Longitude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617850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Imaginary lines that run north to south</a:t>
            </a:r>
          </a:p>
          <a:p>
            <a:r>
              <a:rPr lang="en-US" sz="3600" dirty="0" smtClean="0"/>
              <a:t>Measure distance east to west</a:t>
            </a:r>
          </a:p>
          <a:p>
            <a:r>
              <a:rPr lang="en-US" sz="3600" dirty="0" smtClean="0"/>
              <a:t>NOT parallel</a:t>
            </a:r>
          </a:p>
          <a:p>
            <a:endParaRPr lang="en-US" sz="3600" dirty="0"/>
          </a:p>
          <a:p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727" y="2595107"/>
            <a:ext cx="4276073" cy="463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55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Prime Meridian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Starting point for measuring lines of longitude</a:t>
            </a:r>
          </a:p>
          <a:p>
            <a:r>
              <a:rPr lang="en-US" sz="3600" dirty="0" smtClean="0"/>
              <a:t>Zero degrees</a:t>
            </a:r>
          </a:p>
          <a:p>
            <a:endParaRPr lang="en-US" sz="3600" dirty="0"/>
          </a:p>
          <a:p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582" y="2800653"/>
            <a:ext cx="4561366" cy="405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0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Dictionary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567" y="1478071"/>
            <a:ext cx="10935222" cy="5235880"/>
          </a:xfrm>
        </p:spPr>
        <p:txBody>
          <a:bodyPr>
            <a:normAutofit/>
          </a:bodyPr>
          <a:lstStyle/>
          <a:p>
            <a:r>
              <a:rPr lang="en-US" dirty="0" smtClean="0"/>
              <a:t>ALL vocabulary words are represented by a picture</a:t>
            </a:r>
          </a:p>
          <a:p>
            <a:pPr lvl="1"/>
            <a:r>
              <a:rPr lang="en-US" dirty="0" smtClean="0"/>
              <a:t>Only words on a page are the vocabulary words themselves</a:t>
            </a:r>
          </a:p>
          <a:p>
            <a:pPr lvl="1"/>
            <a:r>
              <a:rPr lang="en-US" dirty="0" smtClean="0"/>
              <a:t>NOT graded on artistic ability</a:t>
            </a:r>
          </a:p>
          <a:p>
            <a:r>
              <a:rPr lang="en-US" dirty="0" smtClean="0"/>
              <a:t>One vocab word per page</a:t>
            </a:r>
          </a:p>
          <a:p>
            <a:pPr lvl="1"/>
            <a:r>
              <a:rPr lang="en-US" dirty="0" smtClean="0"/>
              <a:t>3 sheets of paper folded</a:t>
            </a:r>
          </a:p>
          <a:p>
            <a:pPr lvl="1"/>
            <a:r>
              <a:rPr lang="en-US" dirty="0" smtClean="0"/>
              <a:t>FILL the space</a:t>
            </a:r>
          </a:p>
          <a:p>
            <a:r>
              <a:rPr lang="en-US" dirty="0" smtClean="0"/>
              <a:t>MUST be colored – it is not finished if it is not colored</a:t>
            </a:r>
          </a:p>
          <a:p>
            <a:pPr lvl="1"/>
            <a:r>
              <a:rPr lang="en-US" dirty="0" smtClean="0"/>
              <a:t>Colored pencils only!</a:t>
            </a:r>
          </a:p>
          <a:p>
            <a:r>
              <a:rPr lang="en-US" dirty="0" smtClean="0"/>
              <a:t>Title page</a:t>
            </a:r>
          </a:p>
          <a:p>
            <a:r>
              <a:rPr lang="en-US" dirty="0" smtClean="0"/>
              <a:t>May NOT use computers – must be done by hand</a:t>
            </a:r>
          </a:p>
          <a:p>
            <a:pPr lvl="1"/>
            <a:r>
              <a:rPr lang="en-US" dirty="0" smtClean="0"/>
              <a:t>May work on it at home if you desire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50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 the following vocabulary words into your SS notebook.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434" y="1825625"/>
            <a:ext cx="5578366" cy="4351338"/>
          </a:xfrm>
        </p:spPr>
        <p:txBody>
          <a:bodyPr>
            <a:normAutofit/>
          </a:bodyPr>
          <a:lstStyle/>
          <a:p>
            <a:r>
              <a:rPr lang="en-US" sz="4000" dirty="0"/>
              <a:t>c</a:t>
            </a:r>
            <a:r>
              <a:rPr lang="en-US" sz="4000" dirty="0" smtClean="0"/>
              <a:t>ardinal directions</a:t>
            </a:r>
          </a:p>
          <a:p>
            <a:r>
              <a:rPr lang="en-US" sz="4000" dirty="0"/>
              <a:t>c</a:t>
            </a:r>
            <a:r>
              <a:rPr lang="en-US" sz="4000" dirty="0" smtClean="0"/>
              <a:t>ompass rose</a:t>
            </a:r>
          </a:p>
          <a:p>
            <a:r>
              <a:rPr lang="en-US" sz="4000" dirty="0"/>
              <a:t>e</a:t>
            </a:r>
            <a:r>
              <a:rPr lang="en-US" sz="4000" dirty="0" smtClean="0"/>
              <a:t>quator</a:t>
            </a:r>
          </a:p>
          <a:p>
            <a:r>
              <a:rPr lang="en-US" sz="4000" dirty="0"/>
              <a:t>h</a:t>
            </a:r>
            <a:r>
              <a:rPr lang="en-US" sz="4000" dirty="0" smtClean="0"/>
              <a:t>emisphere</a:t>
            </a:r>
          </a:p>
          <a:p>
            <a:r>
              <a:rPr lang="en-US" sz="4000" dirty="0"/>
              <a:t>i</a:t>
            </a:r>
            <a:r>
              <a:rPr lang="en-US" sz="4000" dirty="0" smtClean="0"/>
              <a:t>ntermediate directions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/>
              <a:t>k</a:t>
            </a:r>
            <a:r>
              <a:rPr lang="en-US" sz="3600" dirty="0" smtClean="0"/>
              <a:t>ey</a:t>
            </a:r>
          </a:p>
          <a:p>
            <a:r>
              <a:rPr lang="en-US" sz="3600" dirty="0"/>
              <a:t>l</a:t>
            </a:r>
            <a:r>
              <a:rPr lang="en-US" sz="3600" dirty="0" smtClean="0"/>
              <a:t>atitude</a:t>
            </a:r>
          </a:p>
          <a:p>
            <a:r>
              <a:rPr lang="en-US" sz="4000" dirty="0"/>
              <a:t>l</a:t>
            </a:r>
            <a:r>
              <a:rPr lang="en-US" sz="4000" dirty="0" smtClean="0"/>
              <a:t>ongitude</a:t>
            </a:r>
            <a:endParaRPr lang="en-US" sz="3600" dirty="0" smtClean="0"/>
          </a:p>
          <a:p>
            <a:r>
              <a:rPr lang="en-US" sz="3600" dirty="0"/>
              <a:t>p</a:t>
            </a:r>
            <a:r>
              <a:rPr lang="en-US" sz="3600" dirty="0" smtClean="0"/>
              <a:t>rime meridian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04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Directions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Define the vocabulary terms in your own words. (use your book, dictionary.com, etc. to find definitions)</a:t>
            </a:r>
          </a:p>
          <a:p>
            <a:r>
              <a:rPr lang="en-US" sz="3200" dirty="0" smtClean="0"/>
              <a:t>“Sketch” a picture to represent each vocabulary word.</a:t>
            </a:r>
          </a:p>
          <a:p>
            <a:r>
              <a:rPr lang="en-US" sz="3200" dirty="0" smtClean="0"/>
              <a:t>Definitions and </a:t>
            </a:r>
            <a:r>
              <a:rPr lang="en-US" sz="3200" smtClean="0"/>
              <a:t>pictures </a:t>
            </a:r>
            <a:r>
              <a:rPr lang="en-US" sz="3200" smtClean="0"/>
              <a:t>due         .</a:t>
            </a: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9308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Cardinal Directions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Four main directions</a:t>
            </a:r>
          </a:p>
          <a:p>
            <a:pPr lvl="1"/>
            <a:r>
              <a:rPr lang="en-US" sz="3200" dirty="0"/>
              <a:t>n</a:t>
            </a:r>
            <a:r>
              <a:rPr lang="en-US" sz="3200" dirty="0" smtClean="0"/>
              <a:t>orth, south, east, west</a:t>
            </a:r>
          </a:p>
          <a:p>
            <a:pPr lvl="1"/>
            <a:endParaRPr lang="en-US" sz="3200" dirty="0"/>
          </a:p>
          <a:p>
            <a:pPr lvl="1"/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653" y="3167705"/>
            <a:ext cx="2462200" cy="253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04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Compass Rose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Symbol on a map to show/represent cardinal directions</a:t>
            </a:r>
          </a:p>
          <a:p>
            <a:r>
              <a:rPr lang="en-US" sz="3600" dirty="0" smtClean="0"/>
              <a:t>Will point to true north</a:t>
            </a:r>
          </a:p>
          <a:p>
            <a:endParaRPr lang="en-US" sz="3600" dirty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45435">
            <a:off x="7299640" y="3263462"/>
            <a:ext cx="3071621" cy="359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66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Equator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Starting point for measuring lines of latitude</a:t>
            </a:r>
          </a:p>
          <a:p>
            <a:r>
              <a:rPr lang="en-US" sz="3600" dirty="0" smtClean="0"/>
              <a:t>Zero degrees</a:t>
            </a:r>
          </a:p>
          <a:p>
            <a:endParaRPr lang="en-US" sz="3600" dirty="0"/>
          </a:p>
          <a:p>
            <a:endParaRPr lang="en-US" sz="3600" dirty="0"/>
          </a:p>
        </p:txBody>
      </p:sp>
      <p:grpSp>
        <p:nvGrpSpPr>
          <p:cNvPr id="6" name="Group 5"/>
          <p:cNvGrpSpPr/>
          <p:nvPr/>
        </p:nvGrpSpPr>
        <p:grpSpPr>
          <a:xfrm>
            <a:off x="5722885" y="2479849"/>
            <a:ext cx="5281663" cy="4241204"/>
            <a:chOff x="5722885" y="2479849"/>
            <a:chExt cx="5281663" cy="424120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4400" y="2479849"/>
              <a:ext cx="4750148" cy="424120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722885" y="4246508"/>
              <a:ext cx="74622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rgbClr val="FF0000"/>
                  </a:solidFill>
                </a:rPr>
                <a:t>0⁰</a:t>
              </a:r>
              <a:endParaRPr lang="en-US" sz="40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588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Hemisphere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Half sphere</a:t>
            </a:r>
          </a:p>
          <a:p>
            <a:r>
              <a:rPr lang="en-US" sz="3600" dirty="0" smtClean="0"/>
              <a:t>4 half spheres</a:t>
            </a:r>
          </a:p>
          <a:p>
            <a:pPr lvl="1"/>
            <a:r>
              <a:rPr lang="en-US" sz="3200" dirty="0" smtClean="0"/>
              <a:t>northern, southern, </a:t>
            </a:r>
          </a:p>
          <a:p>
            <a:pPr lvl="1"/>
            <a:r>
              <a:rPr lang="en-US" sz="3200" dirty="0" smtClean="0"/>
              <a:t>eastern</a:t>
            </a:r>
            <a:r>
              <a:rPr lang="en-US" sz="3200" smtClean="0"/>
              <a:t>, western</a:t>
            </a:r>
            <a:endParaRPr lang="en-US" sz="3200" dirty="0" smtClean="0"/>
          </a:p>
          <a:p>
            <a:pPr lvl="1"/>
            <a:endParaRPr lang="en-US" sz="3200" dirty="0"/>
          </a:p>
          <a:p>
            <a:pPr lvl="1"/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978" y="1491369"/>
            <a:ext cx="5327822" cy="402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189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Intermediate Directions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Directions that fall between the four main directions</a:t>
            </a:r>
          </a:p>
          <a:p>
            <a:pPr lvl="1"/>
            <a:r>
              <a:rPr lang="en-US" sz="3200" dirty="0"/>
              <a:t>n</a:t>
            </a:r>
            <a:r>
              <a:rPr lang="en-US" sz="3200" dirty="0" smtClean="0"/>
              <a:t>ortheast, southeast, northwest, southwest</a:t>
            </a:r>
          </a:p>
          <a:p>
            <a:pPr lvl="1"/>
            <a:endParaRPr lang="en-US" sz="3200" dirty="0"/>
          </a:p>
          <a:p>
            <a:pPr lvl="1"/>
            <a:endParaRPr lang="en-US" sz="3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75" y="3274511"/>
            <a:ext cx="3803256" cy="38032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28745" y="3274511"/>
            <a:ext cx="409903" cy="3988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2985" y="4968857"/>
            <a:ext cx="420660" cy="4145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988" y="6443436"/>
            <a:ext cx="420660" cy="4145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475" y="4968857"/>
            <a:ext cx="420660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11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Key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312" y="1690688"/>
            <a:ext cx="10515600" cy="4351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Uses symbols to represent different features on a map</a:t>
            </a:r>
          </a:p>
          <a:p>
            <a:endParaRPr lang="en-US" sz="3600" dirty="0"/>
          </a:p>
          <a:p>
            <a:endParaRPr lang="en-US" sz="32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08" y="2401993"/>
            <a:ext cx="5862180" cy="445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00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265</Words>
  <Application>Microsoft Office PowerPoint</Application>
  <PresentationFormat>Widescreen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Map Skills</vt:lpstr>
      <vt:lpstr>Copy the following vocabulary words into your SS notebook.</vt:lpstr>
      <vt:lpstr>Directions</vt:lpstr>
      <vt:lpstr>Cardinal Directions</vt:lpstr>
      <vt:lpstr>Compass Rose</vt:lpstr>
      <vt:lpstr>Equator</vt:lpstr>
      <vt:lpstr>Hemisphere</vt:lpstr>
      <vt:lpstr>Intermediate Directions</vt:lpstr>
      <vt:lpstr>Key</vt:lpstr>
      <vt:lpstr>Latitude</vt:lpstr>
      <vt:lpstr>Longitude</vt:lpstr>
      <vt:lpstr>Prime Meridian</vt:lpstr>
      <vt:lpstr>Picture Dictionary Requirements</vt:lpstr>
    </vt:vector>
  </TitlesOfParts>
  <Company>Penn Cambria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 Skills</dc:title>
  <dc:creator>PCSD</dc:creator>
  <cp:lastModifiedBy>PCSD</cp:lastModifiedBy>
  <cp:revision>13</cp:revision>
  <cp:lastPrinted>2014-09-04T11:38:36Z</cp:lastPrinted>
  <dcterms:created xsi:type="dcterms:W3CDTF">2014-09-02T11:20:24Z</dcterms:created>
  <dcterms:modified xsi:type="dcterms:W3CDTF">2015-09-09T17:41:14Z</dcterms:modified>
</cp:coreProperties>
</file>