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5"/>
  </p:handoutMasterIdLst>
  <p:sldIdLst>
    <p:sldId id="256" r:id="rId2"/>
    <p:sldId id="257" r:id="rId3"/>
    <p:sldId id="259" r:id="rId4"/>
    <p:sldId id="264" r:id="rId5"/>
    <p:sldId id="262" r:id="rId6"/>
    <p:sldId id="266" r:id="rId7"/>
    <p:sldId id="268" r:id="rId8"/>
    <p:sldId id="261" r:id="rId9"/>
    <p:sldId id="258" r:id="rId10"/>
    <p:sldId id="263" r:id="rId11"/>
    <p:sldId id="260" r:id="rId12"/>
    <p:sldId id="265" r:id="rId13"/>
    <p:sldId id="267" r:id="rId14"/>
  </p:sldIdLst>
  <p:sldSz cx="12192000" cy="6858000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8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1"/>
            <a:ext cx="2971800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BFD662-CD80-448F-859C-3DD4884C2B2B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2971800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675"/>
            <a:ext cx="2971800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4D0B2D-DD6C-44E1-A62F-50068C8FB5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9127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05E25-5BCD-4911-A900-E6655EF67F35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49B61-EB6E-45E7-8C32-4868D62A1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0890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05E25-5BCD-4911-A900-E6655EF67F35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49B61-EB6E-45E7-8C32-4868D62A1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2402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05E25-5BCD-4911-A900-E6655EF67F35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49B61-EB6E-45E7-8C32-4868D62A1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353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05E25-5BCD-4911-A900-E6655EF67F35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49B61-EB6E-45E7-8C32-4868D62A1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60377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05E25-5BCD-4911-A900-E6655EF67F35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49B61-EB6E-45E7-8C32-4868D62A1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1545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05E25-5BCD-4911-A900-E6655EF67F35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49B61-EB6E-45E7-8C32-4868D62A1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1149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05E25-5BCD-4911-A900-E6655EF67F35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49B61-EB6E-45E7-8C32-4868D62A1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8719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05E25-5BCD-4911-A900-E6655EF67F35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49B61-EB6E-45E7-8C32-4868D62A1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8746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05E25-5BCD-4911-A900-E6655EF67F35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49B61-EB6E-45E7-8C32-4868D62A1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60608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05E25-5BCD-4911-A900-E6655EF67F35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49B61-EB6E-45E7-8C32-4868D62A1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5929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05E25-5BCD-4911-A900-E6655EF67F35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49B61-EB6E-45E7-8C32-4868D62A1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2183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05E25-5BCD-4911-A900-E6655EF67F35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C49B61-EB6E-45E7-8C32-4868D62A1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6348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9000"/>
            <a:lum/>
          </a:blip>
          <a:srcRect/>
          <a:stretch>
            <a:fillRect t="-21000" b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7200" dirty="0" smtClean="0"/>
              <a:t>East Asia Southeast Asia</a:t>
            </a:r>
            <a:endParaRPr lang="en-US" sz="7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Chapters 25 and 27</a:t>
            </a:r>
          </a:p>
          <a:p>
            <a:r>
              <a:rPr lang="en-US" sz="3200" dirty="0" smtClean="0"/>
              <a:t>Vocabulary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330036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Hangul – writing system that uses 28 symbols (Korea)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3500" y="1178292"/>
            <a:ext cx="5802629" cy="5096642"/>
          </a:xfrm>
        </p:spPr>
      </p:pic>
    </p:spTree>
    <p:extLst>
      <p:ext uri="{BB962C8B-B14F-4D97-AF65-F5344CB8AC3E}">
        <p14:creationId xmlns:p14="http://schemas.microsoft.com/office/powerpoint/2010/main" val="4022496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372" y="1469571"/>
            <a:ext cx="3292929" cy="362494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Demilitarized zone (DMZ) – </a:t>
            </a:r>
            <a:r>
              <a:rPr lang="en-US" sz="4000" dirty="0" smtClean="0"/>
              <a:t>area between North and </a:t>
            </a:r>
            <a:r>
              <a:rPr lang="en-US" sz="4000" dirty="0"/>
              <a:t>S</a:t>
            </a:r>
            <a:r>
              <a:rPr lang="en-US" sz="4000" dirty="0" smtClean="0"/>
              <a:t>outh Korea where NO weapons or soldiers are allowed (2.5 mile)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2786" y="923356"/>
            <a:ext cx="7141029" cy="5355773"/>
          </a:xfrm>
        </p:spPr>
      </p:pic>
    </p:spTree>
    <p:extLst>
      <p:ext uri="{BB962C8B-B14F-4D97-AF65-F5344CB8AC3E}">
        <p14:creationId xmlns:p14="http://schemas.microsoft.com/office/powerpoint/2010/main" val="1206932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65125"/>
            <a:ext cx="3298371" cy="6283325"/>
          </a:xfrm>
        </p:spPr>
        <p:txBody>
          <a:bodyPr>
            <a:normAutofit/>
          </a:bodyPr>
          <a:lstStyle/>
          <a:p>
            <a:r>
              <a:rPr lang="en-US" dirty="0" smtClean="0"/>
              <a:t>Mangrove – tropical trees that grow along the coast (Indonesians use them for lumber)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1642" y="582612"/>
            <a:ext cx="7797799" cy="5848350"/>
          </a:xfrm>
        </p:spPr>
      </p:pic>
    </p:spTree>
    <p:extLst>
      <p:ext uri="{BB962C8B-B14F-4D97-AF65-F5344CB8AC3E}">
        <p14:creationId xmlns:p14="http://schemas.microsoft.com/office/powerpoint/2010/main" val="2197316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Terraced Field – strips of land cut out of a mountainside to be </a:t>
            </a:r>
            <a:r>
              <a:rPr lang="en-US" smtClean="0"/>
              <a:t>farmed </a:t>
            </a:r>
            <a:r>
              <a:rPr lang="en-US" smtClean="0"/>
              <a:t>(Philippines)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9987" y="2407178"/>
            <a:ext cx="5342027" cy="3548063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581" y="2334985"/>
            <a:ext cx="5559419" cy="3692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9701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0850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Archipelago – group or chain of tiny islands (East Asia in the Pacific Ocean)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749" y="1437707"/>
            <a:ext cx="6993921" cy="5245441"/>
          </a:xfrm>
        </p:spPr>
      </p:pic>
    </p:spTree>
    <p:extLst>
      <p:ext uri="{BB962C8B-B14F-4D97-AF65-F5344CB8AC3E}">
        <p14:creationId xmlns:p14="http://schemas.microsoft.com/office/powerpoint/2010/main" val="1373841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9568" y="283482"/>
            <a:ext cx="10515600" cy="1325563"/>
          </a:xfrm>
        </p:spPr>
        <p:txBody>
          <a:bodyPr/>
          <a:lstStyle/>
          <a:p>
            <a:r>
              <a:rPr lang="en-US" dirty="0" smtClean="0"/>
              <a:t>Cordillera – mountain ranges that run side by side (Mainland Southeast Asia)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2636" y="1436914"/>
            <a:ext cx="6949464" cy="5200592"/>
          </a:xfrm>
        </p:spPr>
      </p:pic>
    </p:spTree>
    <p:extLst>
      <p:ext uri="{BB962C8B-B14F-4D97-AF65-F5344CB8AC3E}">
        <p14:creationId xmlns:p14="http://schemas.microsoft.com/office/powerpoint/2010/main" val="1157839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Loess – fine yellow, brown soil that blows from the deserts of western China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4371" y="2082573"/>
            <a:ext cx="10967629" cy="4555784"/>
          </a:xfrm>
        </p:spPr>
      </p:pic>
      <p:sp>
        <p:nvSpPr>
          <p:cNvPr id="5" name="Rectangle 4"/>
          <p:cNvSpPr/>
          <p:nvPr/>
        </p:nvSpPr>
        <p:spPr>
          <a:xfrm>
            <a:off x="1583871" y="6237514"/>
            <a:ext cx="9144000" cy="3592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4796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Gorge -  canyon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41" y="1502228"/>
            <a:ext cx="6978885" cy="4658406"/>
          </a:xfrm>
        </p:spPr>
      </p:pic>
    </p:spTree>
    <p:extLst>
      <p:ext uri="{BB962C8B-B14F-4D97-AF65-F5344CB8AC3E}">
        <p14:creationId xmlns:p14="http://schemas.microsoft.com/office/powerpoint/2010/main" val="882650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Teak – strong and durable wood used to make buildings and ships (Myanmar, Indonesia, Thailand)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7484" y="1462092"/>
            <a:ext cx="7489373" cy="5017879"/>
          </a:xfrm>
        </p:spPr>
      </p:pic>
    </p:spTree>
    <p:extLst>
      <p:ext uri="{BB962C8B-B14F-4D97-AF65-F5344CB8AC3E}">
        <p14:creationId xmlns:p14="http://schemas.microsoft.com/office/powerpoint/2010/main" val="624427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8014" y="2077130"/>
            <a:ext cx="5763986" cy="324224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7829" y="365125"/>
            <a:ext cx="10765971" cy="132556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Tungsten – iron ore used to make steel; also used to make lightbulbs, rockets, rings (China &amp; </a:t>
            </a:r>
            <a:r>
              <a:rPr lang="en-US" dirty="0" err="1" smtClean="0"/>
              <a:t>Phillipines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544" y="2148908"/>
            <a:ext cx="4064000" cy="4064000"/>
          </a:xfr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7124" y="1821131"/>
            <a:ext cx="4041779" cy="4719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4931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Exile – forced to live somewhere other than your own country (China)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0209" y="2391101"/>
            <a:ext cx="4555791" cy="3785862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7887" y="1605643"/>
            <a:ext cx="5252357" cy="5252357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1861458" y="2311934"/>
            <a:ext cx="4430486" cy="3839773"/>
          </a:xfrm>
          <a:prstGeom prst="line">
            <a:avLst/>
          </a:prstGeom>
          <a:ln w="698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2198916" y="2311934"/>
            <a:ext cx="3777341" cy="3882296"/>
          </a:xfrm>
          <a:prstGeom prst="line">
            <a:avLst/>
          </a:prstGeom>
          <a:ln w="698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3845" y="3586841"/>
            <a:ext cx="1289957" cy="1289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2725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Celadon – type of Chinese pottery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3170" y="1959733"/>
            <a:ext cx="7549243" cy="4303068"/>
          </a:xfrm>
        </p:spPr>
      </p:pic>
    </p:spTree>
    <p:extLst>
      <p:ext uri="{BB962C8B-B14F-4D97-AF65-F5344CB8AC3E}">
        <p14:creationId xmlns:p14="http://schemas.microsoft.com/office/powerpoint/2010/main" val="2129809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186</Words>
  <Application>Microsoft Office PowerPoint</Application>
  <PresentationFormat>Widescreen</PresentationFormat>
  <Paragraphs>15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Office Theme</vt:lpstr>
      <vt:lpstr>East Asia Southeast Asia</vt:lpstr>
      <vt:lpstr>Archipelago – group or chain of tiny islands (East Asia in the Pacific Ocean)</vt:lpstr>
      <vt:lpstr>Cordillera – mountain ranges that run side by side (Mainland Southeast Asia)</vt:lpstr>
      <vt:lpstr>Loess – fine yellow, brown soil that blows from the deserts of western China</vt:lpstr>
      <vt:lpstr>Gorge -  canyon</vt:lpstr>
      <vt:lpstr>Teak – strong and durable wood used to make buildings and ships (Myanmar, Indonesia, Thailand)</vt:lpstr>
      <vt:lpstr>Tungsten – iron ore used to make steel; also used to make lightbulbs, rockets, rings (China &amp; Phillipines)</vt:lpstr>
      <vt:lpstr>Exile – forced to live somewhere other than your own country (China)</vt:lpstr>
      <vt:lpstr>Celadon – type of Chinese pottery</vt:lpstr>
      <vt:lpstr>Hangul – writing system that uses 28 symbols (Korea)</vt:lpstr>
      <vt:lpstr>Demilitarized zone (DMZ) – area between North and South Korea where NO weapons or soldiers are allowed (2.5 mile)</vt:lpstr>
      <vt:lpstr>Mangrove – tropical trees that grow along the coast (Indonesians use them for lumber)</vt:lpstr>
      <vt:lpstr>Terraced Field – strips of land cut out of a mountainside to be farmed (Philippines)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East Asia Southeast Asia</dc:title>
  <dc:creator>PCSD</dc:creator>
  <cp:lastModifiedBy>PCSD</cp:lastModifiedBy>
  <cp:revision>11</cp:revision>
  <cp:lastPrinted>2016-05-02T17:31:18Z</cp:lastPrinted>
  <dcterms:created xsi:type="dcterms:W3CDTF">2016-05-02T16:28:02Z</dcterms:created>
  <dcterms:modified xsi:type="dcterms:W3CDTF">2016-05-02T18:14:27Z</dcterms:modified>
</cp:coreProperties>
</file>